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9" r:id="rId3"/>
    <p:sldId id="271" r:id="rId4"/>
    <p:sldId id="272" r:id="rId5"/>
    <p:sldId id="274" r:id="rId6"/>
    <p:sldId id="275" r:id="rId7"/>
    <p:sldId id="276" r:id="rId8"/>
    <p:sldId id="277" r:id="rId9"/>
    <p:sldId id="273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374" autoAdjust="0"/>
    <p:restoredTop sz="82669" autoAdjust="0"/>
  </p:normalViewPr>
  <p:slideViewPr>
    <p:cSldViewPr snapToGrid="0" snapToObjects="1">
      <p:cViewPr varScale="1">
        <p:scale>
          <a:sx n="47" d="100"/>
          <a:sy n="47" d="100"/>
        </p:scale>
        <p:origin x="48" y="780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10:11:51.363" v="2364" actId="20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modSp add">
        <pc:chgData name="Kevin DeRudder" userId="b8db0611-c7c8-4114-b23c-d54441a090d5" providerId="ADAL" clId="{9D3A542D-FD2A-43C3-84C5-5789E61393C0}" dt="2018-12-20T10:03:57.190" v="1776" actId="20577"/>
        <pc:sldMkLst>
          <pc:docMk/>
          <pc:sldMk cId="681738333" sldId="308"/>
        </pc:sldMkLst>
        <pc:spChg chg="mod">
          <ac:chgData name="Kevin DeRudder" userId="b8db0611-c7c8-4114-b23c-d54441a090d5" providerId="ADAL" clId="{9D3A542D-FD2A-43C3-84C5-5789E61393C0}" dt="2018-12-20T10:03:57.190" v="1776" actId="20577"/>
          <ac:spMkLst>
            <pc:docMk/>
            <pc:sldMk cId="681738333" sldId="308"/>
            <ac:spMk id="5" creationId="{B8BE17F8-C6B1-4839-8B99-2FEFF56FD993}"/>
          </ac:spMkLst>
        </pc:spChg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addSp delSp modSp add">
        <pc:chgData name="Kevin DeRudder" userId="b8db0611-c7c8-4114-b23c-d54441a090d5" providerId="ADAL" clId="{9D3A542D-FD2A-43C3-84C5-5789E61393C0}" dt="2018-12-20T10:08:05.066" v="2039" actId="115"/>
        <pc:sldMkLst>
          <pc:docMk/>
          <pc:sldMk cId="1235263451" sldId="309"/>
        </pc:sldMkLst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2" creationId="{4B3592D2-C2E7-42BA-ABAA-EF88CADE3A28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3" creationId="{FEAD06F9-8ED2-4A38-BC37-E296C967FBD2}"/>
          </ac:spMkLst>
        </pc:spChg>
        <pc:spChg chg="del">
          <ac:chgData name="Kevin DeRudder" userId="b8db0611-c7c8-4114-b23c-d54441a090d5" providerId="ADAL" clId="{9D3A542D-FD2A-43C3-84C5-5789E61393C0}" dt="2018-12-20T10:04:03.388" v="1778"/>
          <ac:spMkLst>
            <pc:docMk/>
            <pc:sldMk cId="1235263451" sldId="309"/>
            <ac:spMk id="4" creationId="{88D3376E-1B29-40EF-8078-13B04850D535}"/>
          </ac:spMkLst>
        </pc:spChg>
        <pc:spChg chg="add mod">
          <ac:chgData name="Kevin DeRudder" userId="b8db0611-c7c8-4114-b23c-d54441a090d5" providerId="ADAL" clId="{9D3A542D-FD2A-43C3-84C5-5789E61393C0}" dt="2018-12-20T10:04:12.824" v="1801" actId="20577"/>
          <ac:spMkLst>
            <pc:docMk/>
            <pc:sldMk cId="1235263451" sldId="309"/>
            <ac:spMk id="5" creationId="{07D406AD-8AD6-4B21-AD56-A4ED57F542F1}"/>
          </ac:spMkLst>
        </pc:spChg>
        <pc:spChg chg="add mod">
          <ac:chgData name="Kevin DeRudder" userId="b8db0611-c7c8-4114-b23c-d54441a090d5" providerId="ADAL" clId="{9D3A542D-FD2A-43C3-84C5-5789E61393C0}" dt="2018-12-20T10:08:05.066" v="2039" actId="115"/>
          <ac:spMkLst>
            <pc:docMk/>
            <pc:sldMk cId="1235263451" sldId="309"/>
            <ac:spMk id="6" creationId="{48EFE33D-4540-4398-B08A-2828E5070FB3}"/>
          </ac:spMkLst>
        </pc:spChg>
        <pc:spChg chg="add mod">
          <ac:chgData name="Kevin DeRudder" userId="b8db0611-c7c8-4114-b23c-d54441a090d5" providerId="ADAL" clId="{9D3A542D-FD2A-43C3-84C5-5789E61393C0}" dt="2018-12-20T10:05:52.566" v="1963" actId="1076"/>
          <ac:spMkLst>
            <pc:docMk/>
            <pc:sldMk cId="1235263451" sldId="309"/>
            <ac:spMk id="7" creationId="{8AF3B062-3687-42EE-AF41-3EFF0FD4C0E8}"/>
          </ac:spMkLst>
        </pc:spChg>
        <pc:spChg chg="add mod">
          <ac:chgData name="Kevin DeRudder" userId="b8db0611-c7c8-4114-b23c-d54441a090d5" providerId="ADAL" clId="{9D3A542D-FD2A-43C3-84C5-5789E61393C0}" dt="2018-12-20T10:06:02.815" v="1985" actId="20577"/>
          <ac:spMkLst>
            <pc:docMk/>
            <pc:sldMk cId="1235263451" sldId="309"/>
            <ac:spMk id="8" creationId="{617955A4-2E59-4A5C-8CF2-D56974212A2A}"/>
          </ac:spMkLst>
        </pc:spChg>
        <pc:spChg chg="add mod">
          <ac:chgData name="Kevin DeRudder" userId="b8db0611-c7c8-4114-b23c-d54441a090d5" providerId="ADAL" clId="{9D3A542D-FD2A-43C3-84C5-5789E61393C0}" dt="2018-12-20T10:06:11.296" v="1996" actId="20577"/>
          <ac:spMkLst>
            <pc:docMk/>
            <pc:sldMk cId="1235263451" sldId="309"/>
            <ac:spMk id="9" creationId="{2F43D5F0-3D47-4A7B-A38E-B2A26B0D5750}"/>
          </ac:spMkLst>
        </pc:spChg>
        <pc:spChg chg="add mod">
          <ac:chgData name="Kevin DeRudder" userId="b8db0611-c7c8-4114-b23c-d54441a090d5" providerId="ADAL" clId="{9D3A542D-FD2A-43C3-84C5-5789E61393C0}" dt="2018-12-20T10:06:17.608" v="2003" actId="20577"/>
          <ac:spMkLst>
            <pc:docMk/>
            <pc:sldMk cId="1235263451" sldId="309"/>
            <ac:spMk id="10" creationId="{1E72EDC0-FF18-4FEE-B199-58752A6F2DEC}"/>
          </ac:spMkLst>
        </pc:spChg>
        <pc:spChg chg="add mod">
          <ac:chgData name="Kevin DeRudder" userId="b8db0611-c7c8-4114-b23c-d54441a090d5" providerId="ADAL" clId="{9D3A542D-FD2A-43C3-84C5-5789E61393C0}" dt="2018-12-20T10:06:33.637" v="2019" actId="1076"/>
          <ac:spMkLst>
            <pc:docMk/>
            <pc:sldMk cId="1235263451" sldId="309"/>
            <ac:spMk id="11" creationId="{8C2B10FE-2677-491D-AD13-DB607D18F705}"/>
          </ac:spMkLst>
        </pc:spChg>
        <pc:spChg chg="add mod">
          <ac:chgData name="Kevin DeRudder" userId="b8db0611-c7c8-4114-b23c-d54441a090d5" providerId="ADAL" clId="{9D3A542D-FD2A-43C3-84C5-5789E61393C0}" dt="2018-12-20T10:06:37.761" v="2021" actId="1076"/>
          <ac:spMkLst>
            <pc:docMk/>
            <pc:sldMk cId="1235263451" sldId="309"/>
            <ac:spMk id="12" creationId="{3CC0AAC5-C5D4-46C6-B847-42CA5F241899}"/>
          </ac:spMkLst>
        </pc:spChg>
        <pc:spChg chg="add mod">
          <ac:chgData name="Kevin DeRudder" userId="b8db0611-c7c8-4114-b23c-d54441a090d5" providerId="ADAL" clId="{9D3A542D-FD2A-43C3-84C5-5789E61393C0}" dt="2018-12-20T10:06:42.277" v="2023" actId="1076"/>
          <ac:spMkLst>
            <pc:docMk/>
            <pc:sldMk cId="1235263451" sldId="309"/>
            <ac:spMk id="13" creationId="{1AFCF068-C816-4C00-9AF2-C7B14AFAAC40}"/>
          </ac:spMkLst>
        </pc:spChg>
        <pc:cxnChg chg="add mod">
          <ac:chgData name="Kevin DeRudder" userId="b8db0611-c7c8-4114-b23c-d54441a090d5" providerId="ADAL" clId="{9D3A542D-FD2A-43C3-84C5-5789E61393C0}" dt="2018-12-20T10:06:59.995" v="2025" actId="14861"/>
          <ac:cxnSpMkLst>
            <pc:docMk/>
            <pc:sldMk cId="1235263451" sldId="309"/>
            <ac:cxnSpMk id="15" creationId="{C3C0C38D-C6F0-4B49-AF59-5097A4CD85C8}"/>
          </ac:cxnSpMkLst>
        </pc:cxnChg>
        <pc:cxnChg chg="add mod">
          <ac:chgData name="Kevin DeRudder" userId="b8db0611-c7c8-4114-b23c-d54441a090d5" providerId="ADAL" clId="{9D3A542D-FD2A-43C3-84C5-5789E61393C0}" dt="2018-12-20T10:07:06.096" v="2028" actId="14100"/>
          <ac:cxnSpMkLst>
            <pc:docMk/>
            <pc:sldMk cId="1235263451" sldId="309"/>
            <ac:cxnSpMk id="16" creationId="{5F1E252C-869F-41A7-B5DF-7C4628828858}"/>
          </ac:cxnSpMkLst>
        </pc:cxnChg>
        <pc:cxnChg chg="add mod">
          <ac:chgData name="Kevin DeRudder" userId="b8db0611-c7c8-4114-b23c-d54441a090d5" providerId="ADAL" clId="{9D3A542D-FD2A-43C3-84C5-5789E61393C0}" dt="2018-12-20T10:07:13.653" v="2031" actId="14100"/>
          <ac:cxnSpMkLst>
            <pc:docMk/>
            <pc:sldMk cId="1235263451" sldId="309"/>
            <ac:cxnSpMk id="19" creationId="{C437F3CF-CD34-4F8D-8832-DA072C42A824}"/>
          </ac:cxnSpMkLst>
        </pc:cxnChg>
        <pc:cxnChg chg="add mod">
          <ac:chgData name="Kevin DeRudder" userId="b8db0611-c7c8-4114-b23c-d54441a090d5" providerId="ADAL" clId="{9D3A542D-FD2A-43C3-84C5-5789E61393C0}" dt="2018-12-20T10:07:20.264" v="2033" actId="1076"/>
          <ac:cxnSpMkLst>
            <pc:docMk/>
            <pc:sldMk cId="1235263451" sldId="309"/>
            <ac:cxnSpMk id="22" creationId="{0A3F19ED-A2A2-4B1E-8DEC-03FBA40CF077}"/>
          </ac:cxnSpMkLst>
        </pc:cxnChg>
        <pc:cxnChg chg="add mod">
          <ac:chgData name="Kevin DeRudder" userId="b8db0611-c7c8-4114-b23c-d54441a090d5" providerId="ADAL" clId="{9D3A542D-FD2A-43C3-84C5-5789E61393C0}" dt="2018-12-20T10:07:27.137" v="2035" actId="1076"/>
          <ac:cxnSpMkLst>
            <pc:docMk/>
            <pc:sldMk cId="1235263451" sldId="309"/>
            <ac:cxnSpMk id="23" creationId="{C7470EC3-B9FF-45D1-9040-F5386665FFB3}"/>
          </ac:cxnSpMkLst>
        </pc:cxnChg>
        <pc:cxnChg chg="add mod">
          <ac:chgData name="Kevin DeRudder" userId="b8db0611-c7c8-4114-b23c-d54441a090d5" providerId="ADAL" clId="{9D3A542D-FD2A-43C3-84C5-5789E61393C0}" dt="2018-12-20T10:07:35.973" v="2037" actId="1076"/>
          <ac:cxnSpMkLst>
            <pc:docMk/>
            <pc:sldMk cId="1235263451" sldId="309"/>
            <ac:cxnSpMk id="24" creationId="{A5F946C9-7C2C-49EB-A155-F8382EE6BD44}"/>
          </ac:cxnSpMkLst>
        </pc:cxnChg>
      </pc:sldChg>
      <pc:sldChg chg="modSp add">
        <pc:chgData name="Kevin DeRudder" userId="b8db0611-c7c8-4114-b23c-d54441a090d5" providerId="ADAL" clId="{9D3A542D-FD2A-43C3-84C5-5789E61393C0}" dt="2018-12-20T10:09:35.470" v="2225" actId="20577"/>
        <pc:sldMkLst>
          <pc:docMk/>
          <pc:sldMk cId="11740564" sldId="310"/>
        </pc:sldMkLst>
        <pc:spChg chg="mod">
          <ac:chgData name="Kevin DeRudder" userId="b8db0611-c7c8-4114-b23c-d54441a090d5" providerId="ADAL" clId="{9D3A542D-FD2A-43C3-84C5-5789E61393C0}" dt="2018-12-20T10:08:14.227" v="2063" actId="20577"/>
          <ac:spMkLst>
            <pc:docMk/>
            <pc:sldMk cId="11740564" sldId="310"/>
            <ac:spMk id="2" creationId="{9233ADDA-5CD6-4F53-9E0C-98AE48EA6DB6}"/>
          </ac:spMkLst>
        </pc:spChg>
        <pc:spChg chg="mod">
          <ac:chgData name="Kevin DeRudder" userId="b8db0611-c7c8-4114-b23c-d54441a090d5" providerId="ADAL" clId="{9D3A542D-FD2A-43C3-84C5-5789E61393C0}" dt="2018-12-20T10:09:35.470" v="2225" actId="20577"/>
          <ac:spMkLst>
            <pc:docMk/>
            <pc:sldMk cId="11740564" sldId="310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modSp add ord">
        <pc:chgData name="Kevin DeRudder" userId="b8db0611-c7c8-4114-b23c-d54441a090d5" providerId="ADAL" clId="{9D3A542D-FD2A-43C3-84C5-5789E61393C0}" dt="2018-12-20T10:10:59.456" v="2328" actId="20577"/>
        <pc:sldMkLst>
          <pc:docMk/>
          <pc:sldMk cId="2222593762" sldId="311"/>
        </pc:sldMkLst>
        <pc:spChg chg="mod">
          <ac:chgData name="Kevin DeRudder" userId="b8db0611-c7c8-4114-b23c-d54441a090d5" providerId="ADAL" clId="{9D3A542D-FD2A-43C3-84C5-5789E61393C0}" dt="2018-12-20T10:10:59.456" v="2328" actId="20577"/>
          <ac:spMkLst>
            <pc:docMk/>
            <pc:sldMk cId="2222593762" sldId="311"/>
            <ac:spMk id="3" creationId="{DE320D5F-35D5-46D0-87DA-FF67388B5E00}"/>
          </ac:spMkLst>
        </pc:spChg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addSp delSp modSp add">
        <pc:chgData name="Kevin DeRudder" userId="b8db0611-c7c8-4114-b23c-d54441a090d5" providerId="ADAL" clId="{9D3A542D-FD2A-43C3-84C5-5789E61393C0}" dt="2018-12-20T10:11:51.363" v="2364" actId="207"/>
        <pc:sldMkLst>
          <pc:docMk/>
          <pc:sldMk cId="3320498468" sldId="312"/>
        </pc:sldMkLst>
        <pc:spChg chg="mod">
          <ac:chgData name="Kevin DeRudder" userId="b8db0611-c7c8-4114-b23c-d54441a090d5" providerId="ADAL" clId="{9D3A542D-FD2A-43C3-84C5-5789E61393C0}" dt="2018-12-20T10:11:27.025" v="2354" actId="20577"/>
          <ac:spMkLst>
            <pc:docMk/>
            <pc:sldMk cId="3320498468" sldId="312"/>
            <ac:spMk id="2" creationId="{1BC24514-9924-4CEF-8507-4038AA97D596}"/>
          </ac:spMkLst>
        </pc:spChg>
        <pc:spChg chg="del">
          <ac:chgData name="Kevin DeRudder" userId="b8db0611-c7c8-4114-b23c-d54441a090d5" providerId="ADAL" clId="{9D3A542D-FD2A-43C3-84C5-5789E61393C0}" dt="2018-12-20T10:11:29.134" v="2355" actId="478"/>
          <ac:spMkLst>
            <pc:docMk/>
            <pc:sldMk cId="3320498468" sldId="312"/>
            <ac:spMk id="3" creationId="{CFA17FB8-2F6C-4F03-856C-D5549F8434C6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4" creationId="{58246693-554D-4F19-A998-B1AD7FABCF63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5" creationId="{9FC57219-BDC0-480A-B8A9-1ACD113BEF2B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6" creationId="{BA7E83A2-9959-450B-AB52-05043A75FF65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7" creationId="{A6882519-61FD-487C-B6C0-49748C4CDC14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8" creationId="{760EEB90-2A36-4521-8335-39A20133EE6C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9" creationId="{87F99FFA-D21E-4762-9830-FA155532BD57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0" creationId="{66FFFDA0-EE73-4FE0-8CA5-4F1A53A6D692}"/>
          </ac:spMkLst>
        </pc:spChg>
        <pc:spChg chg="add mod">
          <ac:chgData name="Kevin DeRudder" userId="b8db0611-c7c8-4114-b23c-d54441a090d5" providerId="ADAL" clId="{9D3A542D-FD2A-43C3-84C5-5789E61393C0}" dt="2018-12-20T10:11:51.363" v="2364" actId="207"/>
          <ac:spMkLst>
            <pc:docMk/>
            <pc:sldMk cId="3320498468" sldId="312"/>
            <ac:spMk id="11" creationId="{C871A9B1-D0B4-48F9-8D9B-472CF7292600}"/>
          </ac:spMkLst>
        </pc:spChg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22-8-2019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re/Injectable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re/Injectable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you provide the service at the root level, Angular creates a single, shared instance of </a:t>
            </a:r>
            <a:r>
              <a:rPr lang="en-US" dirty="0" err="1"/>
              <a:t>HeroService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injects it into any class that asks for it. Registering the provider in the </a:t>
            </a:r>
            <a:r>
              <a:rPr lang="en-US" dirty="0"/>
              <a:t>@</a:t>
            </a:r>
            <a:r>
              <a:rPr lang="en-US" u="none" strike="noStrike" dirty="0">
                <a:effectLst/>
                <a:hlinkClick r:id="rId3"/>
              </a:rPr>
              <a:t>Injectable</a:t>
            </a:r>
            <a:r>
              <a:rPr lang="en-US" dirty="0"/>
              <a:t>()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metadata also allows Angular to optimize an app by removing the service from the compiled app if it isn't used.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481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you provide the service at the root level, Angular creates a single, shared instance of </a:t>
            </a:r>
            <a:r>
              <a:rPr lang="en-US" dirty="0" err="1"/>
              <a:t>HeroService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injects it into any class that asks for it. Registering the provider in the </a:t>
            </a:r>
            <a:r>
              <a:rPr lang="en-US" dirty="0"/>
              <a:t>@</a:t>
            </a:r>
            <a:r>
              <a:rPr lang="en-US" u="none" strike="noStrike" dirty="0">
                <a:effectLst/>
                <a:hlinkClick r:id="rId3"/>
              </a:rPr>
              <a:t>Injectable</a:t>
            </a:r>
            <a:r>
              <a:rPr lang="en-US" dirty="0"/>
              <a:t>()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metadata also allows Angular to optimize an app by removing the service from the compiled app if it isn't used.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3DFF0-2CC0-6E4D-B11D-75114F4207B1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92256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22-8-2019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22-8-2019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22-8-2019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22-8-2019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22-8-2019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22-8-2019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Angular</a:t>
            </a:r>
            <a:r>
              <a:rPr lang="nl-NL" dirty="0"/>
              <a:t> Services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BBCD-306A-3A46-8E3A-279A1F192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 service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66ACE2-6835-AA4F-A394-CEE956C067CD}"/>
              </a:ext>
            </a:extLst>
          </p:cNvPr>
          <p:cNvSpPr/>
          <p:nvPr/>
        </p:nvSpPr>
        <p:spPr>
          <a:xfrm>
            <a:off x="700391" y="1854151"/>
            <a:ext cx="9455286" cy="147732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constructor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private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logService:LogService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			  private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router: Router, </a:t>
            </a:r>
          </a:p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			  private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route: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ActivatedRoute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	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/*…*/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0159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BBCD-306A-3A46-8E3A-279A1F192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B4B23-C971-0347-A465-45485E89F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Angular discovers a dependency, it checks if the injector has any existing instances of that 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2DCBD4-9CBD-7E4B-BC9B-C59B2C869491}"/>
              </a:ext>
            </a:extLst>
          </p:cNvPr>
          <p:cNvSpPr/>
          <p:nvPr/>
        </p:nvSpPr>
        <p:spPr>
          <a:xfrm>
            <a:off x="700391" y="1978916"/>
            <a:ext cx="9788627" cy="1459149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Injector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519A30-3C30-2846-8B07-4C05F8506CB4}"/>
              </a:ext>
            </a:extLst>
          </p:cNvPr>
          <p:cNvSpPr/>
          <p:nvPr/>
        </p:nvSpPr>
        <p:spPr>
          <a:xfrm>
            <a:off x="1128408" y="2470826"/>
            <a:ext cx="1663429" cy="80739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PhotoService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35FF70-7B8F-0A40-88CE-0B7A8C4E91C5}"/>
              </a:ext>
            </a:extLst>
          </p:cNvPr>
          <p:cNvSpPr/>
          <p:nvPr/>
        </p:nvSpPr>
        <p:spPr>
          <a:xfrm>
            <a:off x="2966935" y="2451371"/>
            <a:ext cx="1663429" cy="80739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LogService</a:t>
            </a:r>
            <a:endParaRPr lang="en-US" sz="1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69148A-E7FE-E441-BF6C-96CF3E44D5D5}"/>
              </a:ext>
            </a:extLst>
          </p:cNvPr>
          <p:cNvSpPr/>
          <p:nvPr/>
        </p:nvSpPr>
        <p:spPr>
          <a:xfrm>
            <a:off x="4805462" y="2451371"/>
            <a:ext cx="1663429" cy="80739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HttpService</a:t>
            </a:r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F7E2DD-6B31-8344-9590-D8113D97184E}"/>
              </a:ext>
            </a:extLst>
          </p:cNvPr>
          <p:cNvSpPr/>
          <p:nvPr/>
        </p:nvSpPr>
        <p:spPr>
          <a:xfrm>
            <a:off x="6643989" y="2451371"/>
            <a:ext cx="1663429" cy="80739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AuthService</a:t>
            </a:r>
            <a:endParaRPr lang="en-US" sz="16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3F5EE2-B81B-0542-A187-2305A76B1D42}"/>
              </a:ext>
            </a:extLst>
          </p:cNvPr>
          <p:cNvSpPr/>
          <p:nvPr/>
        </p:nvSpPr>
        <p:spPr>
          <a:xfrm>
            <a:off x="8482516" y="2451371"/>
            <a:ext cx="1663429" cy="80739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WageService</a:t>
            </a:r>
            <a:endParaRPr lang="en-US" sz="16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17DF9CA-6F79-AE42-BABE-72CD1E5D44D8}"/>
              </a:ext>
            </a:extLst>
          </p:cNvPr>
          <p:cNvSpPr/>
          <p:nvPr/>
        </p:nvSpPr>
        <p:spPr>
          <a:xfrm>
            <a:off x="3978613" y="3840871"/>
            <a:ext cx="3297677" cy="1391055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Component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B902FCC-AF5F-E14E-99E2-2954211F9733}"/>
              </a:ext>
            </a:extLst>
          </p:cNvPr>
          <p:cNvCxnSpPr/>
          <p:nvPr/>
        </p:nvCxnSpPr>
        <p:spPr>
          <a:xfrm>
            <a:off x="4095345" y="3258767"/>
            <a:ext cx="1277631" cy="12776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9160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Providing Services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624247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EF0656-DBBD-2944-B779-5AB50C465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Providing Services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29CFBC-D66D-534A-ADC1-379CBEBC2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Minimum of 1 provider</a:t>
            </a:r>
          </a:p>
          <a:p>
            <a:pPr lvl="1"/>
            <a:r>
              <a:rPr lang="en-US" sz="2000" dirty="0"/>
              <a:t>Everywhere</a:t>
            </a:r>
          </a:p>
          <a:p>
            <a:pPr lvl="1"/>
            <a:r>
              <a:rPr lang="en-US" sz="2000" dirty="0"/>
              <a:t>Or in 1 component specific</a:t>
            </a:r>
          </a:p>
          <a:p>
            <a:pPr lvl="1"/>
            <a:endParaRPr lang="en-US" dirty="0"/>
          </a:p>
          <a:p>
            <a:r>
              <a:rPr lang="en-US" dirty="0"/>
              <a:t>By default, CLI registers a provider with the root injector</a:t>
            </a:r>
          </a:p>
          <a:p>
            <a:pPr lvl="1"/>
            <a:r>
              <a:rPr lang="en-US" sz="2000" dirty="0"/>
              <a:t>Single, shared instance</a:t>
            </a:r>
          </a:p>
          <a:p>
            <a:pPr lvl="1"/>
            <a:r>
              <a:rPr lang="en-US" sz="2000" dirty="0"/>
              <a:t>Injects in every requesting class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C6A5C0-9ED2-954E-8D2B-A06254D1B187}"/>
              </a:ext>
            </a:extLst>
          </p:cNvPr>
          <p:cNvSpPr/>
          <p:nvPr/>
        </p:nvSpPr>
        <p:spPr>
          <a:xfrm>
            <a:off x="883603" y="4070648"/>
            <a:ext cx="8930957" cy="92333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@Injectable({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providedIn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A31515"/>
                </a:solidFill>
                <a:latin typeface="Menlo" panose="020B0609030804020204" pitchFamily="49" charset="0"/>
              </a:rPr>
              <a:t>'root'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3728962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EF0656-DBBD-2944-B779-5AB50C465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Providing Services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29CFBC-D66D-534A-ADC1-379CBEBC2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Registering it for a component</a:t>
            </a:r>
          </a:p>
          <a:p>
            <a:pPr lvl="1"/>
            <a:r>
              <a:rPr lang="en-US" sz="2000" dirty="0"/>
              <a:t>New instance of the service with each new instance of that component</a:t>
            </a:r>
          </a:p>
        </p:txBody>
      </p:sp>
    </p:spTree>
    <p:extLst>
      <p:ext uri="{BB962C8B-B14F-4D97-AF65-F5344CB8AC3E}">
        <p14:creationId xmlns:p14="http://schemas.microsoft.com/office/powerpoint/2010/main" val="2406769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3369-787B-4645-AE5A-EC56E022E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Providers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38DA26-9AB6-49B7-A318-887331C197A6}"/>
              </a:ext>
            </a:extLst>
          </p:cNvPr>
          <p:cNvSpPr/>
          <p:nvPr/>
        </p:nvSpPr>
        <p:spPr>
          <a:xfrm>
            <a:off x="217925" y="810841"/>
            <a:ext cx="1027109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0070C0"/>
                </a:solidFill>
                <a:latin typeface="Consolas" panose="020B0609020204030204" pitchFamily="49" charset="0"/>
              </a:rPr>
              <a:t>@NgModule({</a:t>
            </a:r>
          </a:p>
          <a:p>
            <a:pPr lvl="1"/>
            <a:r>
              <a:rPr lang="nl-BE" dirty="0">
                <a:solidFill>
                  <a:srgbClr val="0070C0"/>
                </a:solidFill>
                <a:latin typeface="Consolas" panose="020B0609020204030204" pitchFamily="49" charset="0"/>
              </a:rPr>
              <a:t>declarations: [],</a:t>
            </a:r>
          </a:p>
          <a:p>
            <a:pPr lvl="1"/>
            <a:r>
              <a:rPr lang="nl-BE" dirty="0">
                <a:solidFill>
                  <a:srgbClr val="0070C0"/>
                </a:solidFill>
                <a:latin typeface="Consolas" panose="020B0609020204030204" pitchFamily="49" charset="0"/>
              </a:rPr>
              <a:t>imports: [],</a:t>
            </a:r>
          </a:p>
          <a:p>
            <a:pPr lvl="1"/>
            <a:r>
              <a:rPr lang="nl-BE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providers: [],</a:t>
            </a:r>
          </a:p>
          <a:p>
            <a:pPr lvl="1"/>
            <a:r>
              <a:rPr lang="nl-BE" dirty="0">
                <a:solidFill>
                  <a:srgbClr val="0070C0"/>
                </a:solidFill>
                <a:latin typeface="Consolas" panose="020B0609020204030204" pitchFamily="49" charset="0"/>
              </a:rPr>
              <a:t>bootstrap: [AppComponent]</a:t>
            </a:r>
          </a:p>
          <a:p>
            <a:r>
              <a:rPr lang="nl-BE" dirty="0">
                <a:solidFill>
                  <a:srgbClr val="0070C0"/>
                </a:solidFill>
                <a:latin typeface="Consolas" panose="020B0609020204030204" pitchFamily="49" charset="0"/>
              </a:rPr>
              <a:t>})</a:t>
            </a:r>
            <a:endParaRPr lang="nl-BE" b="0" dirty="0">
              <a:solidFill>
                <a:srgbClr val="0070C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06FC92CC-BD3A-40E8-A900-E96C71BCF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334" y="2777067"/>
            <a:ext cx="10128973" cy="3060737"/>
          </a:xfrm>
        </p:spPr>
        <p:txBody>
          <a:bodyPr/>
          <a:lstStyle/>
          <a:p>
            <a:r>
              <a:rPr lang="en-US" sz="2800" dirty="0"/>
              <a:t>3 different scenarios</a:t>
            </a:r>
          </a:p>
          <a:p>
            <a:pPr lvl="1"/>
            <a:r>
              <a:rPr lang="en-US" sz="2000" dirty="0"/>
              <a:t>Eager</a:t>
            </a:r>
          </a:p>
          <a:p>
            <a:pPr lvl="1"/>
            <a:r>
              <a:rPr lang="en-US" sz="2000" dirty="0"/>
              <a:t>Lazy</a:t>
            </a:r>
          </a:p>
          <a:p>
            <a:pPr lvl="1"/>
            <a:r>
              <a:rPr lang="en-US" sz="2000" dirty="0" err="1"/>
              <a:t>Declarables</a:t>
            </a:r>
            <a:r>
              <a:rPr lang="en-US" sz="2000" dirty="0"/>
              <a:t> (in component or directives)</a:t>
            </a:r>
          </a:p>
        </p:txBody>
      </p:sp>
    </p:spTree>
    <p:extLst>
      <p:ext uri="{BB962C8B-B14F-4D97-AF65-F5344CB8AC3E}">
        <p14:creationId xmlns:p14="http://schemas.microsoft.com/office/powerpoint/2010/main" val="1397293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E9F3-B558-4414-8CE6-E9515ECF1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Eager @NgModule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13095-B19A-4DAA-B3F8-9861B89A1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Registered as a global singleton</a:t>
            </a:r>
          </a:p>
          <a:p>
            <a:pPr lvl="1"/>
            <a:r>
              <a:rPr lang="nl-BE" dirty="0"/>
              <a:t>Even when included in components, services or directives</a:t>
            </a:r>
          </a:p>
          <a:p>
            <a:pPr lvl="1"/>
            <a:endParaRPr lang="nl-BE" dirty="0"/>
          </a:p>
          <a:p>
            <a:r>
              <a:rPr lang="nl-BE" dirty="0"/>
              <a:t>Only one instance will be created by the injector</a:t>
            </a:r>
          </a:p>
          <a:p>
            <a:pPr lvl="1"/>
            <a:r>
              <a:rPr lang="nl-BE" dirty="0"/>
              <a:t>Registered at the root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9771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E9F3-B558-4414-8CE6-E9515ECF1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Lazy @NgModule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13095-B19A-4DAA-B3F8-9861B89A1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Instance of the service provided in the lazy module will be created on the child when initialized later during the run-time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700150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E9F3-B558-4414-8CE6-E9515ECF1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Declarables @NgModule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13095-B19A-4DAA-B3F8-9861B89A1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Service is instantiated per component and is accessible in the component and all its child components</a:t>
            </a:r>
          </a:p>
          <a:p>
            <a:endParaRPr lang="nl-BE" dirty="0"/>
          </a:p>
          <a:p>
            <a:r>
              <a:rPr lang="nl-BE" dirty="0"/>
              <a:t>Service is not a singleton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0C9E65-9831-4B2C-9857-C903761FE77B}"/>
              </a:ext>
            </a:extLst>
          </p:cNvPr>
          <p:cNvSpPr/>
          <p:nvPr/>
        </p:nvSpPr>
        <p:spPr>
          <a:xfrm>
            <a:off x="771251" y="3008312"/>
            <a:ext cx="930655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latin typeface="Consolas" panose="020B0609020204030204" pitchFamily="49" charset="0"/>
              </a:rPr>
              <a:t>@Component({</a:t>
            </a:r>
          </a:p>
          <a:p>
            <a:pPr lvl="1"/>
            <a:r>
              <a:rPr lang="nl-BE" dirty="0">
                <a:latin typeface="Consolas" panose="020B0609020204030204" pitchFamily="49" charset="0"/>
              </a:rPr>
              <a:t>selector: 'app-photos-list',</a:t>
            </a:r>
          </a:p>
          <a:p>
            <a:pPr lvl="1"/>
            <a:r>
              <a:rPr lang="nl-BE" dirty="0">
                <a:latin typeface="Consolas" panose="020B0609020204030204" pitchFamily="49" charset="0"/>
              </a:rPr>
              <a:t>providers: [LogService]</a:t>
            </a:r>
          </a:p>
          <a:p>
            <a:r>
              <a:rPr lang="nl-BE" dirty="0">
                <a:latin typeface="Consolas" panose="020B0609020204030204" pitchFamily="49" charset="0"/>
              </a:rPr>
              <a:t>})</a:t>
            </a:r>
          </a:p>
          <a:p>
            <a:r>
              <a:rPr lang="nl-BE" dirty="0">
                <a:solidFill>
                  <a:srgbClr val="569CD6"/>
                </a:solidFill>
                <a:latin typeface="Consolas" panose="020B0609020204030204" pitchFamily="49" charset="0"/>
              </a:rPr>
              <a:t>export</a:t>
            </a:r>
            <a:r>
              <a:rPr lang="nl-BE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nl-BE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nl-BE" dirty="0">
                <a:solidFill>
                  <a:srgbClr val="D4D4D4"/>
                </a:solidFill>
                <a:latin typeface="Consolas" panose="020B0609020204030204" pitchFamily="49" charset="0"/>
              </a:rPr>
              <a:t> PhotosListComponent </a:t>
            </a:r>
            <a:r>
              <a:rPr lang="nl-BE" dirty="0">
                <a:solidFill>
                  <a:srgbClr val="569CD6"/>
                </a:solidFill>
                <a:latin typeface="Consolas" panose="020B0609020204030204" pitchFamily="49" charset="0"/>
              </a:rPr>
              <a:t>implements</a:t>
            </a:r>
            <a:r>
              <a:rPr lang="nl-BE" dirty="0">
                <a:solidFill>
                  <a:srgbClr val="D4D4D4"/>
                </a:solidFill>
                <a:latin typeface="Consolas" panose="020B0609020204030204" pitchFamily="49" charset="0"/>
              </a:rPr>
              <a:t> OnInit {</a:t>
            </a:r>
            <a:endParaRPr lang="nl-BE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846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DC40C740-7518-4305-B580-B1E9D6EEB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93" y="2484532"/>
            <a:ext cx="7052440" cy="2366443"/>
          </a:xfrm>
        </p:spPr>
        <p:txBody>
          <a:bodyPr/>
          <a:lstStyle/>
          <a:p>
            <a:r>
              <a:rPr lang="nl-BE" sz="2400"/>
              <a:t>Services are key, the more the better?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646036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Introduction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59263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80A5BC-9010-0C4E-B5D3-FA7D87A54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8A8D80-1202-1545-8522-676093814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Function, feature, helper, … that an application needs</a:t>
            </a:r>
          </a:p>
          <a:p>
            <a:pPr lvl="1"/>
            <a:r>
              <a:rPr lang="en-US" dirty="0"/>
              <a:t>Class with a well-defined purpose</a:t>
            </a:r>
          </a:p>
          <a:p>
            <a:pPr lvl="1"/>
            <a:r>
              <a:rPr lang="en-US" dirty="0"/>
              <a:t>Only do 1 thing, but do it great!</a:t>
            </a:r>
          </a:p>
          <a:p>
            <a:pPr lvl="1"/>
            <a:endParaRPr lang="en-US" dirty="0"/>
          </a:p>
          <a:p>
            <a:r>
              <a:rPr lang="en-US" dirty="0"/>
              <a:t>Adds modularity and reusability</a:t>
            </a:r>
          </a:p>
          <a:p>
            <a:endParaRPr lang="en-US" dirty="0"/>
          </a:p>
          <a:p>
            <a:r>
              <a:rPr lang="en-US" dirty="0"/>
              <a:t>Separates view-related functionality from other kinds of processing</a:t>
            </a:r>
          </a:p>
        </p:txBody>
      </p:sp>
    </p:spTree>
    <p:extLst>
      <p:ext uri="{BB962C8B-B14F-4D97-AF65-F5344CB8AC3E}">
        <p14:creationId xmlns:p14="http://schemas.microsoft.com/office/powerpoint/2010/main" val="2726715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0D2CE6A-8694-F247-A07E-EE91F2752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126" y="0"/>
            <a:ext cx="8602386" cy="601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29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D51FBB-226D-D741-AA39-6F3713DCEB4D}"/>
              </a:ext>
            </a:extLst>
          </p:cNvPr>
          <p:cNvSpPr/>
          <p:nvPr/>
        </p:nvSpPr>
        <p:spPr>
          <a:xfrm>
            <a:off x="904673" y="1280698"/>
            <a:ext cx="9105088" cy="341632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 Injectable } 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Menlo" panose="020B0609030804020204" pitchFamily="49" charset="0"/>
              </a:rPr>
              <a:t>'@angular/core'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@Injectable({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providedIn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A31515"/>
                </a:solidFill>
                <a:latin typeface="Menlo" panose="020B0609030804020204" pitchFamily="49" charset="0"/>
              </a:rPr>
              <a:t>'root'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})</a:t>
            </a:r>
          </a:p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export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LogService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constructor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 { }</a:t>
            </a:r>
          </a:p>
          <a:p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089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D51FBB-226D-D741-AA39-6F3713DCEB4D}"/>
              </a:ext>
            </a:extLst>
          </p:cNvPr>
          <p:cNvSpPr/>
          <p:nvPr/>
        </p:nvSpPr>
        <p:spPr>
          <a:xfrm>
            <a:off x="904673" y="1280698"/>
            <a:ext cx="9105088" cy="341632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 Injectable } 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Menlo" panose="020B0609030804020204" pitchFamily="49" charset="0"/>
              </a:rPr>
              <a:t>'@angular/core'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@Injectable({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providedIn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A31515"/>
                </a:solidFill>
                <a:latin typeface="Menlo" panose="020B0609030804020204" pitchFamily="49" charset="0"/>
              </a:rPr>
              <a:t>'root'</a:t>
            </a: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})</a:t>
            </a:r>
          </a:p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export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LogService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constructor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() { }</a:t>
            </a:r>
          </a:p>
          <a:p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D1AA8-555B-454E-8F38-AD956336AC13}"/>
              </a:ext>
            </a:extLst>
          </p:cNvPr>
          <p:cNvSpPr txBox="1"/>
          <p:nvPr/>
        </p:nvSpPr>
        <p:spPr>
          <a:xfrm>
            <a:off x="5194570" y="1809345"/>
            <a:ext cx="2403222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Dependency Injection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EA0261-FF58-2543-ABE5-3E39BAFD6746}"/>
              </a:ext>
            </a:extLst>
          </p:cNvPr>
          <p:cNvCxnSpPr>
            <a:stCxn id="3" idx="1"/>
          </p:cNvCxnSpPr>
          <p:nvPr/>
        </p:nvCxnSpPr>
        <p:spPr>
          <a:xfrm flipH="1">
            <a:off x="2947481" y="1994011"/>
            <a:ext cx="2247089" cy="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468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Angular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Injectable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2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682180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D6DB4F-B25E-4E42-ACC3-601A5B914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97EF2D-ED02-2244-B4E9-A98C00D8F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 wired into Angular and used everywhere to provide components with services</a:t>
            </a:r>
          </a:p>
          <a:p>
            <a:r>
              <a:rPr lang="en-US" dirty="0"/>
              <a:t>@Injectable</a:t>
            </a:r>
          </a:p>
          <a:p>
            <a:pPr lvl="1"/>
            <a:r>
              <a:rPr lang="en-US" sz="2000" dirty="0"/>
              <a:t>Provides metadata to inject functionality</a:t>
            </a:r>
          </a:p>
          <a:p>
            <a:pPr lvl="1"/>
            <a:r>
              <a:rPr lang="en-US" sz="2000" dirty="0"/>
              <a:t>Angular creates an application-wide injector during the bootstrap process</a:t>
            </a:r>
          </a:p>
          <a:p>
            <a:pPr lvl="1"/>
            <a:endParaRPr lang="en-US" dirty="0"/>
          </a:p>
          <a:p>
            <a:r>
              <a:rPr lang="en-US" dirty="0"/>
              <a:t>Injector</a:t>
            </a:r>
          </a:p>
          <a:p>
            <a:pPr lvl="1"/>
            <a:r>
              <a:rPr lang="en-US" sz="2000" dirty="0"/>
              <a:t>Creates dependencies, and maintains a container of dependency instances for reusability</a:t>
            </a:r>
          </a:p>
          <a:p>
            <a:pPr lvl="1"/>
            <a:endParaRPr lang="en-US" sz="2000" dirty="0"/>
          </a:p>
          <a:p>
            <a:r>
              <a:rPr lang="en-US" dirty="0"/>
              <a:t>Provider</a:t>
            </a:r>
          </a:p>
          <a:p>
            <a:pPr lvl="1"/>
            <a:r>
              <a:rPr lang="en-US" dirty="0"/>
              <a:t>How to obtain or create a dependency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422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6202</TotalTime>
  <Words>391</Words>
  <Application>Microsoft Office PowerPoint</Application>
  <PresentationFormat>Custom</PresentationFormat>
  <Paragraphs>111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Consolas</vt:lpstr>
      <vt:lpstr>Lucida Grande</vt:lpstr>
      <vt:lpstr>Menlo</vt:lpstr>
      <vt:lpstr>Wingdings</vt:lpstr>
      <vt:lpstr>Office-thema</vt:lpstr>
      <vt:lpstr>Angular Services</vt:lpstr>
      <vt:lpstr>PowerPoint Presentation</vt:lpstr>
      <vt:lpstr>Angular</vt:lpstr>
      <vt:lpstr>Introduction</vt:lpstr>
      <vt:lpstr>PowerPoint Presentation</vt:lpstr>
      <vt:lpstr>PowerPoint Presentation</vt:lpstr>
      <vt:lpstr>PowerPoint Presentation</vt:lpstr>
      <vt:lpstr>Angular</vt:lpstr>
      <vt:lpstr>Injectable</vt:lpstr>
      <vt:lpstr>Using a service</vt:lpstr>
      <vt:lpstr>Using a service</vt:lpstr>
      <vt:lpstr>Angular</vt:lpstr>
      <vt:lpstr>Providing Services</vt:lpstr>
      <vt:lpstr>Providing Services</vt:lpstr>
      <vt:lpstr>Providers</vt:lpstr>
      <vt:lpstr>Eager @NgModule</vt:lpstr>
      <vt:lpstr>Lazy @NgModule</vt:lpstr>
      <vt:lpstr>Declarables @NgModule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42</cp:revision>
  <dcterms:created xsi:type="dcterms:W3CDTF">2016-02-10T13:35:37Z</dcterms:created>
  <dcterms:modified xsi:type="dcterms:W3CDTF">2019-08-22T13:02:17Z</dcterms:modified>
</cp:coreProperties>
</file>

<file path=docProps/thumbnail.jpeg>
</file>